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4"/>
  </p:notesMasterIdLst>
  <p:sldIdLst>
    <p:sldId id="256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>
      <p:cViewPr varScale="1">
        <p:scale>
          <a:sx n="56" d="100"/>
          <a:sy n="56" d="100"/>
        </p:scale>
        <p:origin x="110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nb-NO" sz="1200"/>
            </a:lvl1pPr>
          </a:lstStyle>
          <a:p>
            <a:fld id="{3842907C-D0AA-4C58-9F94-58B40AD65B29}" type="datetimeFigureOut">
              <a:rPr lang="nb-NO"/>
              <a:pPr/>
              <a:t>30.06.2015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nb-NO" sz="1200"/>
            </a:lvl1pPr>
          </a:lstStyle>
          <a:p>
            <a:fld id="{1D76769E-C829-4283-B80E-CB90D995C291}" type="slidenum">
              <a:rPr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1142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293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nb-NO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latinLnBrk="0">
              <a:defRPr lang="nb-NO"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 latinLnBrk="0">
              <a:buNone/>
              <a:defRPr lang="nb-NO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nb-NO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nb-NO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nb-NO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nb-NO">
                <a:solidFill>
                  <a:srgbClr val="FFFFFF"/>
                </a:solidFill>
              </a:defRPr>
            </a:lvl1pPr>
            <a:extLst/>
          </a:lstStyle>
          <a:p>
            <a:fld id="{E6E13C79-1C97-4B32-B2AE-1A69C169643E}" type="datetime2">
              <a:rPr lang="nb-NO"/>
              <a:pPr/>
              <a:t>tirsdag, 30. juni 2015</a:t>
            </a:fld>
            <a:endParaRPr lang="nb-NO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nb-NO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b-NO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nb-NO"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/>
              <a:pPr/>
              <a:t>‹#›</a:t>
            </a:fld>
            <a:endParaRPr lang="nb-NO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nb-NO"/>
              <a:pPr/>
              <a:t>tirsdag, 30. juni 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nb-NO" sz="140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nb-NO"/>
              <a:pPr/>
              <a:t>tirsdag, 30. juni 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nb-NO" sz="140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FEF5B-F2CC-4EC5-8F1F-29A8BF9EFFA9}" type="datetime2">
              <a:rPr lang="nb-NO"/>
              <a:pPr/>
              <a:t>tirsdag, 30. juni 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‹#›</a:t>
            </a:fld>
            <a:endParaRPr lang="nb-N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latinLnBrk="0">
              <a:buNone/>
              <a:defRPr lang="nb-NO"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 latinLnBrk="0">
              <a:buNone/>
              <a:defRPr lang="nb-NO" sz="2300">
                <a:solidFill>
                  <a:schemeClr val="tx1"/>
                </a:solidFill>
              </a:defRPr>
            </a:lvl1pPr>
            <a:lvl2pPr>
              <a:buNone/>
              <a:defRPr lang="nb-NO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709C1-563D-4D9C-B702-B64C84A5A174}" type="datetime2">
              <a:rPr lang="nb-NO"/>
              <a:pPr/>
              <a:t>tirsdag, 30. juni 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‹#›</a:t>
            </a:fld>
            <a:endParaRPr lang="nb-NO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nb-NO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 latinLnBrk="0">
              <a:defRPr lang="nb-NO" sz="2800"/>
            </a:lvl1pPr>
            <a:lvl2pPr>
              <a:defRPr lang="nb-NO" sz="2400"/>
            </a:lvl2pPr>
            <a:lvl3pPr>
              <a:defRPr lang="nb-NO" sz="2000"/>
            </a:lvl3pPr>
            <a:lvl4pPr>
              <a:defRPr lang="nb-NO" sz="1800"/>
            </a:lvl4pPr>
            <a:lvl5pPr>
              <a:defRPr lang="nb-NO" sz="1800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 latinLnBrk="0">
              <a:defRPr lang="nb-NO" sz="2800"/>
            </a:lvl1pPr>
            <a:lvl2pPr>
              <a:defRPr lang="nb-NO" sz="2400"/>
            </a:lvl2pPr>
            <a:lvl3pPr>
              <a:defRPr lang="nb-NO" sz="2000"/>
            </a:lvl3pPr>
            <a:lvl4pPr>
              <a:defRPr lang="nb-NO" sz="1800"/>
            </a:lvl4pPr>
            <a:lvl5pPr>
              <a:defRPr lang="nb-NO" sz="1800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303D9-A6EB-41FB-BF22-3F49E470997E}" type="datetime2">
              <a:rPr lang="nb-NO"/>
              <a:pPr/>
              <a:t>tirsdag, 30. juni 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‹#›</a:t>
            </a:fld>
            <a:endParaRPr lang="nb-N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 latinLnBrk="0">
              <a:defRPr lang="nb-NO"/>
            </a:lvl1pPr>
            <a:extLst/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 latinLnBrk="0">
              <a:buNone/>
              <a:defRPr lang="nb-NO" sz="2400" b="0">
                <a:solidFill>
                  <a:schemeClr val="bg1"/>
                </a:solidFill>
              </a:defRPr>
            </a:lvl1pPr>
            <a:lvl2pPr>
              <a:buNone/>
              <a:defRPr lang="nb-NO" sz="2000" b="1"/>
            </a:lvl2pPr>
            <a:lvl3pPr>
              <a:buNone/>
              <a:defRPr lang="nb-NO" sz="1800" b="1"/>
            </a:lvl3pPr>
            <a:lvl4pPr>
              <a:buNone/>
              <a:defRPr lang="nb-NO" sz="1600" b="1"/>
            </a:lvl4pPr>
            <a:lvl5pPr>
              <a:buNone/>
              <a:defRPr lang="nb-NO" sz="1600" b="1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 latinLnBrk="0">
              <a:buNone/>
              <a:defRPr lang="nb-NO" sz="2400" b="0">
                <a:solidFill>
                  <a:schemeClr val="bg1"/>
                </a:solidFill>
              </a:defRPr>
            </a:lvl1pPr>
            <a:lvl2pPr>
              <a:buNone/>
              <a:defRPr lang="nb-NO" sz="2000" b="1"/>
            </a:lvl2pPr>
            <a:lvl3pPr>
              <a:buNone/>
              <a:defRPr lang="nb-NO" sz="1800" b="1"/>
            </a:lvl3pPr>
            <a:lvl4pPr>
              <a:buNone/>
              <a:defRPr lang="nb-NO" sz="1600" b="1"/>
            </a:lvl4pPr>
            <a:lvl5pPr>
              <a:buNone/>
              <a:defRPr lang="nb-NO" sz="1600" b="1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 latinLnBrk="0">
              <a:defRPr lang="nb-NO" sz="2400"/>
            </a:lvl1pPr>
            <a:lvl2pPr>
              <a:defRPr lang="nb-NO" sz="2000"/>
            </a:lvl2pPr>
            <a:lvl3pPr>
              <a:defRPr lang="nb-NO" sz="1800"/>
            </a:lvl3pPr>
            <a:lvl4pPr>
              <a:defRPr lang="nb-NO" sz="1600"/>
            </a:lvl4pPr>
            <a:lvl5pPr>
              <a:defRPr lang="nb-NO" sz="1600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 latinLnBrk="0">
              <a:spcBef>
                <a:spcPts val="0"/>
              </a:spcBef>
              <a:defRPr lang="nb-NO" sz="2400"/>
            </a:lvl1pPr>
            <a:lvl2pPr>
              <a:defRPr lang="nb-NO" sz="2000"/>
            </a:lvl2pPr>
            <a:lvl3pPr>
              <a:defRPr lang="nb-NO" sz="1800"/>
            </a:lvl3pPr>
            <a:lvl4pPr>
              <a:defRPr lang="nb-NO" sz="1600"/>
            </a:lvl4pPr>
            <a:lvl5pPr>
              <a:defRPr lang="nb-NO" sz="1600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B0534-5698-4F62-9CFE-5DE61A073E78}" type="datetime2">
              <a:rPr lang="nb-NO"/>
              <a:pPr/>
              <a:t>tirsdag, 30. juni 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27A3-B249-4F87-AB1A-1E06AC1AA2A4}" type="datetime2">
              <a:rPr lang="nb-NO"/>
              <a:pPr/>
              <a:t>tirsdag, 30. juni 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‹#›</a:t>
            </a:fld>
            <a:endParaRPr lang="nb-NO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46142-29B2-49CC-BCC6-A3AD70B4960E}" type="datetime2">
              <a:rPr lang="nb-NO"/>
              <a:pPr/>
              <a:t>tirsdag, 30. juni 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 latinLnBrk="0">
              <a:buNone/>
              <a:defRPr lang="nb-NO"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 latinLnBrk="0">
              <a:buNone/>
              <a:defRPr lang="nb-NO" sz="1600"/>
            </a:lvl1pPr>
            <a:lvl2pPr>
              <a:buNone/>
              <a:defRPr lang="nb-NO" sz="1200"/>
            </a:lvl2pPr>
            <a:lvl3pPr>
              <a:buNone/>
              <a:defRPr lang="nb-NO" sz="1000"/>
            </a:lvl3pPr>
            <a:lvl4pPr>
              <a:buNone/>
              <a:defRPr lang="nb-NO" sz="900"/>
            </a:lvl4pPr>
            <a:lvl5pPr>
              <a:buNone/>
              <a:defRPr lang="nb-NO" sz="900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 latinLnBrk="0">
              <a:defRPr lang="nb-NO" sz="3200"/>
            </a:lvl1pPr>
            <a:lvl2pPr>
              <a:defRPr lang="nb-NO" sz="2800"/>
            </a:lvl2pPr>
            <a:lvl3pPr>
              <a:defRPr lang="nb-NO" sz="2400"/>
            </a:lvl3pPr>
            <a:lvl4pPr>
              <a:defRPr lang="nb-NO" sz="2000"/>
            </a:lvl4pPr>
            <a:lvl5pPr>
              <a:defRPr lang="nb-NO" sz="2000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6C4691-4882-40A8-AF62-8CF6A18D40B2}" type="datetime2">
              <a:rPr lang="nb-NO"/>
              <a:pPr/>
              <a:t>tirsdag, 30. juni 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 latinLnBrk="0">
              <a:buNone/>
              <a:defRPr lang="nb-NO" sz="1400"/>
            </a:lvl1pPr>
            <a:lvl2pPr>
              <a:defRPr lang="nb-NO" sz="1200"/>
            </a:lvl2pPr>
            <a:lvl3pPr>
              <a:defRPr lang="nb-NO" sz="1000"/>
            </a:lvl3pPr>
            <a:lvl4pPr>
              <a:defRPr lang="nb-NO" sz="900"/>
            </a:lvl4pPr>
            <a:lvl5pPr>
              <a:defRPr lang="nb-NO" sz="900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 latinLnBrk="0">
              <a:buNone/>
              <a:defRPr lang="nb-NO" sz="3200"/>
            </a:lvl1pPr>
            <a:extLst/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nb-NO">
                <a:solidFill>
                  <a:schemeClr val="tx1"/>
                </a:solidFill>
              </a:defRPr>
            </a:lvl1pPr>
            <a:extLst/>
          </a:lstStyle>
          <a:p>
            <a:fld id="{61C6776A-4DEC-47EE-8A49-2C150ECB5465}" type="datetime2">
              <a:rPr lang="nb-NO"/>
              <a:pPr/>
              <a:t>tirsdag, 30. juni 2015</a:t>
            </a:fld>
            <a:endParaRPr lang="nb-NO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 latinLnBrk="0">
              <a:defRPr lang="nb-NO">
                <a:solidFill>
                  <a:schemeClr val="tx1"/>
                </a:solidFill>
              </a:defRPr>
            </a:lvl1pPr>
            <a:extLst/>
          </a:lstStyle>
          <a:p>
            <a:endParaRPr lang="nb-NO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nb-NO"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/>
              <a:pPr/>
              <a:t>‹#›</a:t>
            </a:fld>
            <a:endParaRPr lang="nb-NO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 latinLnBrk="0">
              <a:buNone/>
              <a:defRPr lang="nb-NO"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nb-NO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nb-NO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nb-NO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nb-NO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nb-NO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nb-NO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nb-NO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nb-NO"/>
              <a:t>Klikk for å redigere tittelstil i malen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  <a:p>
            <a:pPr lvl="5"/>
            <a:r>
              <a:rPr lang="nb-NO"/>
              <a:t>Sjette nivå</a:t>
            </a:r>
          </a:p>
          <a:p>
            <a:pPr lvl="6"/>
            <a:r>
              <a:rPr lang="nb-NO"/>
              <a:t>Sjuende nivå</a:t>
            </a:r>
          </a:p>
          <a:p>
            <a:pPr lvl="7"/>
            <a:r>
              <a:rPr lang="nb-NO"/>
              <a:t>Åttende nivå</a:t>
            </a:r>
          </a:p>
          <a:p>
            <a:pPr lvl="8"/>
            <a:r>
              <a:rPr lang="nb-NO"/>
              <a:t>Niende nivå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latinLnBrk="0">
              <a:defRPr lang="nb-NO" sz="1000">
                <a:solidFill>
                  <a:schemeClr val="tx1"/>
                </a:solidFill>
              </a:defRPr>
            </a:lvl1pPr>
            <a:extLst/>
          </a:lstStyle>
          <a:p>
            <a:fld id="{D10E14BF-C004-4398-9186-5EE680724D95}" type="datetime2">
              <a:rPr lang="nb-NO"/>
              <a:pPr/>
              <a:t>tirsdag, 30. juni 2015</a:t>
            </a:fld>
            <a:endParaRPr lang="nb-NO" sz="100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latinLnBrk="0">
              <a:defRPr lang="nb-NO"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nb-NO" sz="100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latinLnBrk="0">
              <a:defRPr lang="nb-NO"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nb-NO" sz="140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nb-NO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lang="nb-NO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lang="nb-NO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lang="nb-NO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lang="nb-NO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lang="nb-NO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nb-NO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nb-NO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nb-NO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8712968" cy="4104456"/>
          </a:xfrm>
        </p:spPr>
        <p:txBody>
          <a:bodyPr>
            <a:normAutofit fontScale="90000"/>
          </a:bodyPr>
          <a:lstStyle/>
          <a:p>
            <a:pPr marL="685800" indent="-685800" algn="l">
              <a:buFont typeface="Courier New" panose="02070309020205020404" pitchFamily="49" charset="0"/>
              <a:buChar char="o"/>
            </a:pPr>
            <a:r>
              <a:rPr lang="nb-NO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Velkommen på DUGNAD </a:t>
            </a:r>
            <a:br>
              <a:rPr lang="nb-NO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onsdag 8.juli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17.30-19.30 + grilling </a:t>
            </a:r>
            <a:b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Vi blir kjent med naboen og gjør det hyggeligere rundt oss 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b-NO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Hva </a:t>
            </a:r>
            <a:r>
              <a:rPr lang="nb-NO" sz="16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skal gjøres:</a:t>
            </a:r>
            <a:r>
              <a:rPr lang="nb-NO" sz="13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nb-NO" sz="13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b-NO" sz="12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Pusse og olje trebord og stoler på terrassen</a:t>
            </a:r>
            <a:br>
              <a:rPr lang="nb-NO" sz="12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b-NO" sz="12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Vaske terrassen</a:t>
            </a:r>
            <a:br>
              <a:rPr lang="nb-NO" sz="12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b-NO" sz="12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Vaske inngangsparti</a:t>
            </a:r>
            <a:br>
              <a:rPr lang="nb-NO" sz="12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b-NO" sz="12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Rydde i fellesareal ved bodene i kjeller</a:t>
            </a:r>
            <a:br>
              <a:rPr lang="nb-NO" sz="12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b-NO" sz="1200" dirty="0" smtClean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Rydde </a:t>
            </a:r>
            <a:r>
              <a:rPr lang="nb-NO" sz="12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og støvsuge i garasjen</a:t>
            </a:r>
            <a:br>
              <a:rPr lang="nb-NO" sz="12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b-NO" sz="1200" dirty="0" smtClean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Rydde </a:t>
            </a:r>
            <a:r>
              <a:rPr lang="nb-NO" sz="12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og kaste skrot i søppelrom</a:t>
            </a:r>
            <a:br>
              <a:rPr lang="nb-NO" sz="12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b-NO" sz="12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Luke, plante og gjødsle i </a:t>
            </a:r>
            <a:r>
              <a:rPr lang="nb-NO" sz="12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fellesbed</a:t>
            </a:r>
            <a:r>
              <a:rPr lang="nb-NO" sz="12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nb-NO" sz="12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b-NO" sz="12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Plukke rusk og luke langs husveggen </a:t>
            </a:r>
            <a:r>
              <a:rPr lang="nb-NO" sz="1200" dirty="0" smtClean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ute</a:t>
            </a:r>
            <a:br>
              <a:rPr lang="nb-NO" sz="1200" dirty="0" smtClean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b-NO" sz="1200" dirty="0" smtClean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Andre oppgaver?</a:t>
            </a:r>
            <a:br>
              <a:rPr lang="nb-NO" sz="1200" dirty="0" smtClean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nb-NO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b-NO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Etterpå fyrer vi opp 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grill på terrassen. </a:t>
            </a:r>
            <a:b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Styret </a:t>
            </a:r>
            <a:r>
              <a:rPr lang="nb-NO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kjøper inn enkel grillmat og drikke – de som ønsker noe annet, tar med selv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r>
              <a:rPr lang="nb-NO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nb-NO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b-NO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nb-NO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b-NO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Velkommen til en hyggelig ettermiddag sammen!</a:t>
            </a:r>
            <a:br>
              <a:rPr lang="nb-NO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b-NO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						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Hilsen styret</a:t>
            </a:r>
            <a:r>
              <a:rPr lang="nb-NO" sz="1800" dirty="0">
                <a:sym typeface="Wingdings" panose="05000000000000000000" pitchFamily="2" charset="2"/>
              </a:rPr>
              <a:t/>
            </a:r>
            <a:br>
              <a:rPr lang="nb-NO" sz="1800" dirty="0">
                <a:sym typeface="Wingdings" panose="05000000000000000000" pitchFamily="2" charset="2"/>
              </a:rPr>
            </a:br>
            <a:endParaRPr lang="nb-NO" sz="1800" b="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25" y="22257"/>
            <a:ext cx="9115275" cy="670439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93619"/>
            <a:ext cx="9144000" cy="1064381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916832"/>
            <a:ext cx="2304256" cy="2304256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2"/>
            <a:ext cx="1083568" cy="1083568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98753"/>
            <a:ext cx="1187624" cy="1381681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>
            <a:off x="7524328" y="1268760"/>
            <a:ext cx="1408867" cy="1569660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sz="1200" dirty="0">
                <a:sym typeface="Wingdings" panose="05000000000000000000" pitchFamily="2" charset="2"/>
              </a:rPr>
              <a:t>OBS! </a:t>
            </a:r>
            <a:endParaRPr lang="nb-NO" sz="1200" dirty="0" smtClean="0">
              <a:sym typeface="Wingdings" panose="05000000000000000000" pitchFamily="2" charset="2"/>
            </a:endParaRPr>
          </a:p>
          <a:p>
            <a:r>
              <a:rPr lang="nb-NO" sz="1200" dirty="0" smtClean="0">
                <a:sym typeface="Wingdings" panose="05000000000000000000" pitchFamily="2" charset="2"/>
              </a:rPr>
              <a:t>Vi </a:t>
            </a:r>
            <a:r>
              <a:rPr lang="nb-NO" sz="1200" dirty="0">
                <a:sym typeface="Wingdings" panose="05000000000000000000" pitchFamily="2" charset="2"/>
              </a:rPr>
              <a:t>bestiller container – benytt anledningen til </a:t>
            </a:r>
            <a:r>
              <a:rPr lang="nb-NO" sz="1200" dirty="0" smtClean="0">
                <a:sym typeface="Wingdings" panose="05000000000000000000" pitchFamily="2" charset="2"/>
              </a:rPr>
              <a:t>å </a:t>
            </a:r>
            <a:r>
              <a:rPr lang="nb-NO" sz="1200" dirty="0">
                <a:sym typeface="Wingdings" panose="05000000000000000000" pitchFamily="2" charset="2"/>
              </a:rPr>
              <a:t>kaste eget </a:t>
            </a:r>
            <a:r>
              <a:rPr lang="nb-NO" sz="1200" dirty="0" smtClean="0">
                <a:sym typeface="Wingdings" panose="05000000000000000000" pitchFamily="2" charset="2"/>
              </a:rPr>
              <a:t>rusk samtidig NB! må </a:t>
            </a:r>
            <a:r>
              <a:rPr lang="nb-NO" sz="1200" dirty="0">
                <a:sym typeface="Wingdings" panose="05000000000000000000" pitchFamily="2" charset="2"/>
              </a:rPr>
              <a:t>sorteres</a:t>
            </a:r>
            <a:r>
              <a:rPr lang="nb-NO" sz="1200" dirty="0" smtClean="0">
                <a:sym typeface="Wingdings" panose="05000000000000000000" pitchFamily="2" charset="2"/>
              </a:rPr>
              <a:t>!</a:t>
            </a:r>
            <a:endParaRPr lang="nb-N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nneskeli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F8DF079-A735-4558-9F5C-EB5A29D479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Presentasjon, idédugnad</Template>
  <TotalTime>0</TotalTime>
  <Words>23</Words>
  <Application>Microsoft Office PowerPoint</Application>
  <PresentationFormat>Skjermfremvisning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8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10" baseType="lpstr">
      <vt:lpstr>Arial</vt:lpstr>
      <vt:lpstr>Calibri</vt:lpstr>
      <vt:lpstr>Courier New</vt:lpstr>
      <vt:lpstr>Lucida Sans Unicode</vt:lpstr>
      <vt:lpstr>Verdana</vt:lpstr>
      <vt:lpstr>Wingdings</vt:lpstr>
      <vt:lpstr>Wingdings 2</vt:lpstr>
      <vt:lpstr>Wingdings 3</vt:lpstr>
      <vt:lpstr>Menneskelig</vt:lpstr>
      <vt:lpstr>Velkommen på DUGNAD  onsdag 8.juli kl 17.30-19.30 + grilling   Vi blir kjent med naboen og gjør det hyggeligere rundt oss   Hva skal gjøres: Pusse og olje trebord og stoler på terrassen Vaske terrassen Vaske inngangsparti Rydde i fellesareal ved bodene i kjeller Rydde og støvsuge i garasjen Rydde og kaste skrot i søppelrom Luke, plante og gjødsle i fellesbed Plukke rusk og luke langs husveggen ute Andre oppgaver?  Etterpå fyrer vi opp grill på terrassen.  Styret kjøper inn enkel grillmat og drikke – de som ønsker noe annet, tar med selv.  Velkommen til en hyggelig ettermiddag sammen!        Hilsen styret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2015-06-30T13:25:23Z</dcterms:created>
  <dcterms:modified xsi:type="dcterms:W3CDTF">2015-06-30T16:56:42Z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